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93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32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0231C-7746-4143-8F3A-DE364AFE589F}" type="datetimeFigureOut">
              <a:rPr lang="ko-KR" altLang="en-US" smtClean="0"/>
              <a:t>2025-09-16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C5AF7-DB7E-4341-9E33-A7886117BC8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64608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0231C-7746-4143-8F3A-DE364AFE589F}" type="datetimeFigureOut">
              <a:rPr lang="ko-KR" altLang="en-US" smtClean="0"/>
              <a:t>2025-09-16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C5AF7-DB7E-4341-9E33-A7886117BC8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4483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0231C-7746-4143-8F3A-DE364AFE589F}" type="datetimeFigureOut">
              <a:rPr lang="ko-KR" altLang="en-US" smtClean="0"/>
              <a:t>2025-09-16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C5AF7-DB7E-4341-9E33-A7886117BC8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13037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0231C-7746-4143-8F3A-DE364AFE589F}" type="datetimeFigureOut">
              <a:rPr lang="ko-KR" altLang="en-US" smtClean="0"/>
              <a:t>2025-09-16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C5AF7-DB7E-4341-9E33-A7886117BC8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5448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0231C-7746-4143-8F3A-DE364AFE589F}" type="datetimeFigureOut">
              <a:rPr lang="ko-KR" altLang="en-US" smtClean="0"/>
              <a:t>2025-09-16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C5AF7-DB7E-4341-9E33-A7886117BC8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5752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0231C-7746-4143-8F3A-DE364AFE589F}" type="datetimeFigureOut">
              <a:rPr lang="ko-KR" altLang="en-US" smtClean="0"/>
              <a:t>2025-09-16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C5AF7-DB7E-4341-9E33-A7886117BC8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62884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0231C-7746-4143-8F3A-DE364AFE589F}" type="datetimeFigureOut">
              <a:rPr lang="ko-KR" altLang="en-US" smtClean="0"/>
              <a:t>2025-09-16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C5AF7-DB7E-4341-9E33-A7886117BC8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41961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0231C-7746-4143-8F3A-DE364AFE589F}" type="datetimeFigureOut">
              <a:rPr lang="ko-KR" altLang="en-US" smtClean="0"/>
              <a:t>2025-09-16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C5AF7-DB7E-4341-9E33-A7886117BC8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42971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0231C-7746-4143-8F3A-DE364AFE589F}" type="datetimeFigureOut">
              <a:rPr lang="ko-KR" altLang="en-US" smtClean="0"/>
              <a:t>2025-09-16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C5AF7-DB7E-4341-9E33-A7886117BC8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954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0231C-7746-4143-8F3A-DE364AFE589F}" type="datetimeFigureOut">
              <a:rPr lang="ko-KR" altLang="en-US" smtClean="0"/>
              <a:t>2025-09-16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C5AF7-DB7E-4341-9E33-A7886117BC8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46802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0231C-7746-4143-8F3A-DE364AFE589F}" type="datetimeFigureOut">
              <a:rPr lang="ko-KR" altLang="en-US" smtClean="0"/>
              <a:t>2025-09-16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C5AF7-DB7E-4341-9E33-A7886117BC8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52412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80231C-7746-4143-8F3A-DE364AFE589F}" type="datetimeFigureOut">
              <a:rPr lang="ko-KR" altLang="en-US" smtClean="0"/>
              <a:t>2025-09-16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5CC5AF7-DB7E-4341-9E33-A7886117BC8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8354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그룹 11">
            <a:extLst>
              <a:ext uri="{FF2B5EF4-FFF2-40B4-BE49-F238E27FC236}">
                <a16:creationId xmlns:a16="http://schemas.microsoft.com/office/drawing/2014/main" id="{475C110B-D908-9B84-F3A0-714FD65604ED}"/>
              </a:ext>
            </a:extLst>
          </p:cNvPr>
          <p:cNvGrpSpPr/>
          <p:nvPr/>
        </p:nvGrpSpPr>
        <p:grpSpPr>
          <a:xfrm>
            <a:off x="899759" y="980424"/>
            <a:ext cx="5058481" cy="5410955"/>
            <a:chOff x="899759" y="2129958"/>
            <a:chExt cx="5058481" cy="5410955"/>
          </a:xfrm>
        </p:grpSpPr>
        <p:pic>
          <p:nvPicPr>
            <p:cNvPr id="5" name="그림 4">
              <a:extLst>
                <a:ext uri="{FF2B5EF4-FFF2-40B4-BE49-F238E27FC236}">
                  <a16:creationId xmlns:a16="http://schemas.microsoft.com/office/drawing/2014/main" id="{542B60D0-6E70-0945-78E3-7FB002CD5E3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99759" y="2129958"/>
              <a:ext cx="5058481" cy="5410955"/>
            </a:xfrm>
            <a:prstGeom prst="rect">
              <a:avLst/>
            </a:prstGeom>
          </p:spPr>
        </p:pic>
        <p:sp>
          <p:nvSpPr>
            <p:cNvPr id="6" name="직사각형 5">
              <a:extLst>
                <a:ext uri="{FF2B5EF4-FFF2-40B4-BE49-F238E27FC236}">
                  <a16:creationId xmlns:a16="http://schemas.microsoft.com/office/drawing/2014/main" id="{C6610710-67A6-EA85-6023-EFE299F00356}"/>
                </a:ext>
              </a:extLst>
            </p:cNvPr>
            <p:cNvSpPr/>
            <p:nvPr/>
          </p:nvSpPr>
          <p:spPr>
            <a:xfrm>
              <a:off x="2364379" y="4232368"/>
              <a:ext cx="2129246" cy="313509"/>
            </a:xfrm>
            <a:prstGeom prst="rect">
              <a:avLst/>
            </a:prstGeom>
            <a:solidFill>
              <a:srgbClr val="3193D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2AB64DA4-0523-1A87-FA58-3E1D3653FAE5}"/>
              </a:ext>
            </a:extLst>
          </p:cNvPr>
          <p:cNvSpPr txBox="1"/>
          <p:nvPr/>
        </p:nvSpPr>
        <p:spPr>
          <a:xfrm>
            <a:off x="2533401" y="3579221"/>
            <a:ext cx="29399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ko-KR" altLang="en-US" sz="2000" b="1" dirty="0">
                <a:solidFill>
                  <a:schemeClr val="bg1">
                    <a:lumMod val="85000"/>
                  </a:schemeClr>
                </a:solidFill>
              </a:rPr>
              <a:t>설치장소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823F793-42C1-2AB2-A43B-A280EE1120AE}"/>
              </a:ext>
            </a:extLst>
          </p:cNvPr>
          <p:cNvSpPr txBox="1"/>
          <p:nvPr/>
        </p:nvSpPr>
        <p:spPr>
          <a:xfrm>
            <a:off x="2542108" y="4110444"/>
            <a:ext cx="29399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ko-KR" altLang="en-US" sz="2000" b="1" dirty="0">
                <a:solidFill>
                  <a:schemeClr val="bg1">
                    <a:lumMod val="85000"/>
                  </a:schemeClr>
                </a:solidFill>
              </a:rPr>
              <a:t>촬영범위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E773222-A205-6202-1249-F7A771E42D1A}"/>
              </a:ext>
            </a:extLst>
          </p:cNvPr>
          <p:cNvSpPr txBox="1"/>
          <p:nvPr/>
        </p:nvSpPr>
        <p:spPr>
          <a:xfrm>
            <a:off x="2537752" y="4654733"/>
            <a:ext cx="29399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ko-KR" altLang="en-US" sz="2000" b="1">
                <a:solidFill>
                  <a:schemeClr val="bg1">
                    <a:lumMod val="85000"/>
                  </a:schemeClr>
                </a:solidFill>
              </a:rPr>
              <a:t>촬영시간</a:t>
            </a:r>
            <a:endParaRPr lang="ko-KR" altLang="en-US" sz="2000" b="1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749C821-1CB8-65F2-2AA2-98D93B51E7C6}"/>
              </a:ext>
            </a:extLst>
          </p:cNvPr>
          <p:cNvSpPr txBox="1"/>
          <p:nvPr/>
        </p:nvSpPr>
        <p:spPr>
          <a:xfrm>
            <a:off x="2533396" y="5185960"/>
            <a:ext cx="29399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ko-KR" altLang="en-US" sz="2000" b="1" dirty="0">
                <a:solidFill>
                  <a:schemeClr val="bg1">
                    <a:lumMod val="85000"/>
                  </a:schemeClr>
                </a:solidFill>
              </a:rPr>
              <a:t>관리 책임자 및 연락처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FC5E6D6-5C72-72AC-E6AB-46B0A2CD606A}"/>
              </a:ext>
            </a:extLst>
          </p:cNvPr>
          <p:cNvSpPr txBox="1"/>
          <p:nvPr/>
        </p:nvSpPr>
        <p:spPr>
          <a:xfrm>
            <a:off x="2542103" y="5717184"/>
            <a:ext cx="29399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ko-KR" altLang="en-US" sz="2000" b="1" dirty="0">
                <a:solidFill>
                  <a:schemeClr val="bg1">
                    <a:lumMod val="85000"/>
                  </a:schemeClr>
                </a:solidFill>
              </a:rPr>
              <a:t>위탁 책임자 및 연락처</a:t>
            </a: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0A8C6AA5-CF54-C193-DBA8-2FDED868D5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956" y="7268778"/>
            <a:ext cx="6411220" cy="1876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8132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테마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</TotalTime>
  <Words>11</Words>
  <Application>Microsoft Office PowerPoint</Application>
  <PresentationFormat>A4 용지(210x297mm)</PresentationFormat>
  <Paragraphs>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opa4 opa4</dc:creator>
  <cp:lastModifiedBy>opa4 opa4</cp:lastModifiedBy>
  <cp:revision>2</cp:revision>
  <dcterms:created xsi:type="dcterms:W3CDTF">2025-09-16T06:56:52Z</dcterms:created>
  <dcterms:modified xsi:type="dcterms:W3CDTF">2025-09-16T07:41:45Z</dcterms:modified>
</cp:coreProperties>
</file>